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7f95c3ce7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c7f95c3ce7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7f95c3ce7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c7f95c3ce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7f95c3ce7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c7f95c3ce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7f95c3ce7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c7f95c3ce7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7f95c3ce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7f95c3ce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7f95c3ce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7f95c3ce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7f95c3ce7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7f95c3ce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7f95c3ce7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7f95c3ce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7f95c3ce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7f95c3ce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7f95c3ce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7f95c3ce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7f95c3ce7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7f95c3ce7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7f95c3ce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7f95c3ce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